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3" r:id="rId11"/>
    <p:sldId id="266" r:id="rId12"/>
    <p:sldId id="269" r:id="rId13"/>
    <p:sldId id="270" r:id="rId14"/>
    <p:sldId id="271" r:id="rId15"/>
    <p:sldId id="272" r:id="rId16"/>
    <p:sldId id="267" r:id="rId17"/>
    <p:sldId id="268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5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5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64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1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6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5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71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7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8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6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1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1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4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0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8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3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Predmet v pravokotni projekciji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2" y="5368222"/>
            <a:ext cx="8915399" cy="1126283"/>
          </a:xfrm>
        </p:spPr>
        <p:txBody>
          <a:bodyPr/>
          <a:lstStyle/>
          <a:p>
            <a:r>
              <a:rPr lang="sl-SI" dirty="0" smtClean="0"/>
              <a:t>NAČRTOVANJE PO KORAKIH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50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711571" y="240380"/>
            <a:ext cx="10480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Skozi narisani točki narišemo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pravokotnici na os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 bo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višina</a:t>
            </a:r>
            <a:endParaRPr lang="sl-SI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enaka tudi v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stranskem risu,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narišemo pravokotnice tudi v prostor za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stranski ris.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52" y="2096672"/>
            <a:ext cx="4555734" cy="394740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435" y="2096672"/>
            <a:ext cx="4701833" cy="4062549"/>
          </a:xfrm>
          <a:prstGeom prst="rect">
            <a:avLst/>
          </a:prstGeom>
        </p:spPr>
      </p:pic>
      <p:sp>
        <p:nvSpPr>
          <p:cNvPr id="6" name="Desna puščica 5"/>
          <p:cNvSpPr/>
          <p:nvPr/>
        </p:nvSpPr>
        <p:spPr>
          <a:xfrm>
            <a:off x="6332806" y="3781229"/>
            <a:ext cx="618979" cy="34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99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21" y="2627362"/>
            <a:ext cx="4828663" cy="40274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711571" y="240380"/>
            <a:ext cx="10480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Na sliki imamo veliko črt, zato z mehkim svinčnikom (2B) prevlečemo</a:t>
            </a:r>
          </a:p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idne robove predmeta.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470" y="2577593"/>
            <a:ext cx="4579737" cy="4077169"/>
          </a:xfrm>
          <a:prstGeom prst="rect">
            <a:avLst/>
          </a:prstGeom>
        </p:spPr>
      </p:pic>
      <p:sp>
        <p:nvSpPr>
          <p:cNvPr id="5" name="Desna puščica 4"/>
          <p:cNvSpPr/>
          <p:nvPr/>
        </p:nvSpPr>
        <p:spPr>
          <a:xfrm>
            <a:off x="6099204" y="4556506"/>
            <a:ext cx="618979" cy="34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8" y="655878"/>
            <a:ext cx="2198759" cy="1610185"/>
          </a:xfrm>
          <a:prstGeom prst="rect">
            <a:avLst/>
          </a:prstGeom>
        </p:spPr>
      </p:pic>
      <p:cxnSp>
        <p:nvCxnSpPr>
          <p:cNvPr id="8" name="Raven puščični povezovalnik 7"/>
          <p:cNvCxnSpPr/>
          <p:nvPr/>
        </p:nvCxnSpPr>
        <p:spPr>
          <a:xfrm flipH="1" flipV="1">
            <a:off x="8131126" y="1589649"/>
            <a:ext cx="1026942" cy="26306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27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11571" y="240380"/>
            <a:ext cx="10480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Nadaljujemo s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pogledom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vrha,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torej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tlorisom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Katere podatke o predmetu vidimo v tem pogledu? </a:t>
            </a:r>
            <a:endParaRPr lang="sl-SI" sz="24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"/>
          <a:stretch/>
        </p:blipFill>
        <p:spPr>
          <a:xfrm>
            <a:off x="897962" y="1826163"/>
            <a:ext cx="4208610" cy="32109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20" y="1826163"/>
            <a:ext cx="4320744" cy="3210927"/>
          </a:xfrm>
          <a:prstGeom prst="rect">
            <a:avLst/>
          </a:prstGeom>
        </p:spPr>
      </p:pic>
      <p:sp>
        <p:nvSpPr>
          <p:cNvPr id="5" name="Desno ukrivljena puščica 4"/>
          <p:cNvSpPr/>
          <p:nvPr/>
        </p:nvSpPr>
        <p:spPr>
          <a:xfrm rot="16491050" flipH="1">
            <a:off x="5731840" y="-826879"/>
            <a:ext cx="1174514" cy="58155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Desno ukrivljena puščica 5"/>
          <p:cNvSpPr/>
          <p:nvPr/>
        </p:nvSpPr>
        <p:spPr>
          <a:xfrm rot="16357045" flipH="1">
            <a:off x="4723277" y="584231"/>
            <a:ext cx="1033340" cy="48279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2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41230" y="392948"/>
            <a:ext cx="1035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Tloris: dolžini smo že odmerili in narisali, zato potrebujemo le še širino. </a:t>
            </a:r>
          </a:p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tem pogledu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začnemo z merjenjem od presečišča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spodnje vodoravne in leve navpične pomožne črte.</a:t>
            </a:r>
            <a:endParaRPr lang="sl-SI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031" y="1572944"/>
            <a:ext cx="6135257" cy="501073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56" y="2624767"/>
            <a:ext cx="2830749" cy="2103649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 rot="16200000">
            <a:off x="1576174" y="3309956"/>
            <a:ext cx="1326808" cy="733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 rot="5400000">
            <a:off x="7673495" y="5400452"/>
            <a:ext cx="1730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mm</a:t>
            </a:r>
            <a:endParaRPr lang="sl-SI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4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55299" y="296651"/>
            <a:ext cx="10274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Skozi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narisano točko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narišemo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pravokotnico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os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671" y="1052659"/>
            <a:ext cx="6315075" cy="5343525"/>
          </a:xfrm>
          <a:prstGeom prst="rect">
            <a:avLst/>
          </a:prstGeom>
        </p:spPr>
      </p:pic>
      <p:pic>
        <p:nvPicPr>
          <p:cNvPr id="4" name="Picture 6" descr="pra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r="5965" b="5547"/>
          <a:stretch/>
        </p:blipFill>
        <p:spPr bwMode="auto">
          <a:xfrm>
            <a:off x="9073643" y="1968137"/>
            <a:ext cx="285576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78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61" y="1223377"/>
            <a:ext cx="4850715" cy="434966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711571" y="240380"/>
            <a:ext cx="10480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Z mehkim svinčnikom (2B) prevlečemo vidne robove predmeta.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697" y="1223377"/>
            <a:ext cx="5120640" cy="4441449"/>
          </a:xfrm>
          <a:prstGeom prst="rect">
            <a:avLst/>
          </a:prstGeom>
        </p:spPr>
      </p:pic>
      <p:sp>
        <p:nvSpPr>
          <p:cNvPr id="5" name="Desna puščica 4"/>
          <p:cNvSpPr/>
          <p:nvPr/>
        </p:nvSpPr>
        <p:spPr>
          <a:xfrm>
            <a:off x="5971736" y="3364763"/>
            <a:ext cx="618979" cy="34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78" y="5180203"/>
            <a:ext cx="2198759" cy="1610185"/>
          </a:xfrm>
          <a:prstGeom prst="rect">
            <a:avLst/>
          </a:prstGeom>
        </p:spPr>
      </p:pic>
      <p:cxnSp>
        <p:nvCxnSpPr>
          <p:cNvPr id="8" name="Raven puščični povezovalnik 7"/>
          <p:cNvCxnSpPr/>
          <p:nvPr/>
        </p:nvCxnSpPr>
        <p:spPr>
          <a:xfrm flipH="1" flipV="1">
            <a:off x="8328075" y="4529797"/>
            <a:ext cx="2278965" cy="13223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 flipV="1">
            <a:off x="8996291" y="4369563"/>
            <a:ext cx="1976509" cy="113029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11571" y="240380"/>
            <a:ext cx="10480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Nadaljujemo s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pogledom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leve strani,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torej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stranskim risom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Katere podatke o predmetu vidimo v tem pogledu? </a:t>
            </a:r>
            <a:endParaRPr lang="sl-SI" sz="24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6880"/>
          <a:stretch/>
        </p:blipFill>
        <p:spPr>
          <a:xfrm>
            <a:off x="1576509" y="2279357"/>
            <a:ext cx="4298320" cy="334811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148" y="2279357"/>
            <a:ext cx="2817714" cy="3375855"/>
          </a:xfrm>
          <a:prstGeom prst="rect">
            <a:avLst/>
          </a:prstGeom>
        </p:spPr>
      </p:pic>
      <p:sp>
        <p:nvSpPr>
          <p:cNvPr id="5" name="Desno ukrivljena puščica 4"/>
          <p:cNvSpPr/>
          <p:nvPr/>
        </p:nvSpPr>
        <p:spPr>
          <a:xfrm rot="16357045">
            <a:off x="5451772" y="1869577"/>
            <a:ext cx="900753" cy="60028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Desno ukrivljena puščica 5"/>
          <p:cNvSpPr/>
          <p:nvPr/>
        </p:nvSpPr>
        <p:spPr>
          <a:xfrm rot="16200000" flipH="1">
            <a:off x="6007183" y="132877"/>
            <a:ext cx="759121" cy="52930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3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486485" y="150768"/>
            <a:ext cx="1035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Stranski ris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višini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 že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narisali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zato potrebujemo le še širino.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tem si pomagamo s šestilom, ki ga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zapičimo v presečišče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osi. Širino prenesemo kar iz tlorisa. Lok narišemo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navpične do vodoravne debele črte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4" y="1720428"/>
            <a:ext cx="5493036" cy="445528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077" y="1720428"/>
            <a:ext cx="5012665" cy="4489872"/>
          </a:xfrm>
          <a:prstGeom prst="rect">
            <a:avLst/>
          </a:prstGeom>
        </p:spPr>
      </p:pic>
      <p:sp>
        <p:nvSpPr>
          <p:cNvPr id="7" name="Desna puščica 6"/>
          <p:cNvSpPr/>
          <p:nvPr/>
        </p:nvSpPr>
        <p:spPr>
          <a:xfrm>
            <a:off x="6175718" y="3746216"/>
            <a:ext cx="618979" cy="34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217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19" y="1772528"/>
            <a:ext cx="4634098" cy="421738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655299" y="296651"/>
            <a:ext cx="10274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Skozi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točko, ki jo dobimo tam, kjer se lok konča,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narišemo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pravokotnico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vodoravno os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mehkim svinčnikom (2B) prevlečemo vidne robove predmeta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07" y="1772528"/>
            <a:ext cx="5117994" cy="4492283"/>
          </a:xfrm>
          <a:prstGeom prst="rect">
            <a:avLst/>
          </a:prstGeom>
        </p:spPr>
      </p:pic>
      <p:sp>
        <p:nvSpPr>
          <p:cNvPr id="5" name="Desna puščica 4"/>
          <p:cNvSpPr/>
          <p:nvPr/>
        </p:nvSpPr>
        <p:spPr>
          <a:xfrm>
            <a:off x="5240370" y="3707863"/>
            <a:ext cx="618979" cy="34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41" y="4547158"/>
            <a:ext cx="2198759" cy="1610185"/>
          </a:xfrm>
          <a:prstGeom prst="rect">
            <a:avLst/>
          </a:prstGeom>
        </p:spPr>
      </p:pic>
      <p:cxnSp>
        <p:nvCxnSpPr>
          <p:cNvPr id="8" name="Raven puščični povezovalnik 7"/>
          <p:cNvCxnSpPr/>
          <p:nvPr/>
        </p:nvCxnSpPr>
        <p:spPr>
          <a:xfrm flipH="1" flipV="1">
            <a:off x="9425354" y="3881221"/>
            <a:ext cx="1322363" cy="1717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 flipV="1">
            <a:off x="9600981" y="3076096"/>
            <a:ext cx="1491639" cy="1996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83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57" y="1645920"/>
            <a:ext cx="5117994" cy="4492283"/>
          </a:xfrm>
          <a:prstGeom prst="rect">
            <a:avLst/>
          </a:prstGeom>
        </p:spPr>
      </p:pic>
      <p:pic>
        <p:nvPicPr>
          <p:cNvPr id="3" name="Slika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6880"/>
          <a:stretch/>
        </p:blipFill>
        <p:spPr>
          <a:xfrm>
            <a:off x="7405471" y="2218005"/>
            <a:ext cx="4298320" cy="3348112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655299" y="296651"/>
            <a:ext cx="10274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Zdaj le še preverimo, če mere naših treh slik ustrezajo meram na predmetu.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5047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ra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0" y="1309634"/>
            <a:ext cx="53990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ra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r="5965" b="5547"/>
          <a:stretch/>
        </p:blipFill>
        <p:spPr bwMode="auto">
          <a:xfrm>
            <a:off x="6567901" y="1022926"/>
            <a:ext cx="5522274" cy="58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555847" y="287643"/>
            <a:ext cx="10235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Ponovimo, kar že vemo: na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x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odmerimo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dolžino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y širino,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z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višino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predmeta. </a:t>
            </a:r>
            <a:endParaRPr lang="sl-SI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8215953" y="4009178"/>
            <a:ext cx="109182" cy="283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9056082" y="3294921"/>
            <a:ext cx="545911" cy="1774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>
            <a:off x="9056082" y="5165171"/>
            <a:ext cx="638910" cy="171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7879839" y="3648480"/>
            <a:ext cx="148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dolžina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8951189" y="2924557"/>
            <a:ext cx="148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višina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8972928" y="4891278"/>
            <a:ext cx="80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širina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 rot="1773328">
            <a:off x="2190722" y="3755814"/>
            <a:ext cx="873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FF0000"/>
                </a:solidFill>
              </a:rPr>
              <a:t>širina</a:t>
            </a:r>
            <a:endParaRPr lang="sl-SI" sz="1200" dirty="0">
              <a:solidFill>
                <a:srgbClr val="FF0000"/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 rot="19790695">
            <a:off x="2591238" y="4077817"/>
            <a:ext cx="80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FF0000"/>
                </a:solidFill>
              </a:rPr>
              <a:t>dolžina</a:t>
            </a:r>
            <a:endParaRPr lang="sl-SI" sz="1200" dirty="0">
              <a:solidFill>
                <a:srgbClr val="FF0000"/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 rot="5400000">
            <a:off x="2224713" y="4204573"/>
            <a:ext cx="80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FF0000"/>
                </a:solidFill>
              </a:rPr>
              <a:t>višina</a:t>
            </a:r>
            <a:endParaRPr lang="sl-SI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8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78676" y="492369"/>
            <a:ext cx="1023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Predmet pogledamo v treh smereh: z leve strani, naravnost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z vrha.</a:t>
            </a:r>
            <a:endParaRPr lang="sl-SI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t="2579"/>
          <a:stretch/>
        </p:blipFill>
        <p:spPr>
          <a:xfrm>
            <a:off x="3725839" y="1446662"/>
            <a:ext cx="4869521" cy="4208549"/>
          </a:xfrm>
          <a:prstGeom prst="rect">
            <a:avLst/>
          </a:prstGeom>
        </p:spPr>
      </p:pic>
      <p:sp>
        <p:nvSpPr>
          <p:cNvPr id="4" name="Prisekana desna puščica 3"/>
          <p:cNvSpPr/>
          <p:nvPr/>
        </p:nvSpPr>
        <p:spPr>
          <a:xfrm rot="19739139">
            <a:off x="3507279" y="4594018"/>
            <a:ext cx="815926" cy="393895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isekana desna puščica 4"/>
          <p:cNvSpPr/>
          <p:nvPr/>
        </p:nvSpPr>
        <p:spPr>
          <a:xfrm rot="5400000">
            <a:off x="5773174" y="1546262"/>
            <a:ext cx="815926" cy="39389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isekana desna puščica 5"/>
          <p:cNvSpPr/>
          <p:nvPr/>
        </p:nvSpPr>
        <p:spPr>
          <a:xfrm rot="12458651">
            <a:off x="7350694" y="4609260"/>
            <a:ext cx="815926" cy="393895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1922783" y="4806206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00B0F0"/>
                </a:solidFill>
              </a:rPr>
              <a:t>z leve </a:t>
            </a:r>
            <a:r>
              <a:rPr lang="sl-SI" b="1" dirty="0" smtClean="0">
                <a:solidFill>
                  <a:srgbClr val="00B0F0"/>
                </a:solidFill>
              </a:rPr>
              <a:t>strani </a:t>
            </a:r>
          </a:p>
          <a:p>
            <a:r>
              <a:rPr lang="sl-SI" b="1" dirty="0" smtClean="0">
                <a:solidFill>
                  <a:srgbClr val="00B0F0"/>
                </a:solidFill>
              </a:rPr>
              <a:t>(stranski ris SR)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257231" y="5050021"/>
            <a:ext cx="1309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n</a:t>
            </a:r>
            <a:r>
              <a:rPr lang="sl-SI" b="1" dirty="0" smtClean="0">
                <a:solidFill>
                  <a:srgbClr val="FFFF00"/>
                </a:solidFill>
              </a:rPr>
              <a:t>aravnost</a:t>
            </a:r>
          </a:p>
          <a:p>
            <a:r>
              <a:rPr lang="sl-SI" b="1" dirty="0" smtClean="0">
                <a:solidFill>
                  <a:srgbClr val="FFFF00"/>
                </a:solidFill>
              </a:rPr>
              <a:t>   (naris N)</a:t>
            </a:r>
            <a:endParaRPr lang="sl-SI" b="1" dirty="0">
              <a:solidFill>
                <a:srgbClr val="FFFF00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6313703" y="1504059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z </a:t>
            </a:r>
            <a:r>
              <a:rPr lang="sl-SI" b="1" dirty="0" smtClean="0">
                <a:solidFill>
                  <a:srgbClr val="FF0000"/>
                </a:solidFill>
              </a:rPr>
              <a:t>vrha (tloris T)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82" y="1558935"/>
            <a:ext cx="4981094" cy="4361106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1492157" y="710733"/>
            <a:ext cx="1069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Ploskve posameznih pogledov si lahko tudi pobarvamo, da se ne zmotimo.</a:t>
            </a:r>
            <a:endParaRPr lang="sl-SI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isekana desna puščica 12"/>
          <p:cNvSpPr/>
          <p:nvPr/>
        </p:nvSpPr>
        <p:spPr>
          <a:xfrm rot="20018160">
            <a:off x="3241165" y="4601364"/>
            <a:ext cx="815926" cy="393895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isekana desna puščica 13"/>
          <p:cNvSpPr/>
          <p:nvPr/>
        </p:nvSpPr>
        <p:spPr>
          <a:xfrm rot="5400000">
            <a:off x="5773174" y="1546262"/>
            <a:ext cx="815926" cy="39389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isekana desna puščica 14"/>
          <p:cNvSpPr/>
          <p:nvPr/>
        </p:nvSpPr>
        <p:spPr>
          <a:xfrm rot="12458651">
            <a:off x="7307650" y="4853281"/>
            <a:ext cx="815926" cy="393895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1694689" y="4827220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00B0F0"/>
                </a:solidFill>
              </a:rPr>
              <a:t>z leve </a:t>
            </a:r>
            <a:r>
              <a:rPr lang="sl-SI" b="1" dirty="0" smtClean="0">
                <a:solidFill>
                  <a:srgbClr val="00B0F0"/>
                </a:solidFill>
              </a:rPr>
              <a:t>strani </a:t>
            </a:r>
          </a:p>
          <a:p>
            <a:r>
              <a:rPr lang="sl-SI" b="1" dirty="0" smtClean="0">
                <a:solidFill>
                  <a:srgbClr val="00B0F0"/>
                </a:solidFill>
              </a:rPr>
              <a:t>(stranski ris SR)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7262841" y="5233331"/>
            <a:ext cx="1309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n</a:t>
            </a:r>
            <a:r>
              <a:rPr lang="sl-SI" b="1" dirty="0" smtClean="0">
                <a:solidFill>
                  <a:srgbClr val="FFFF00"/>
                </a:solidFill>
              </a:rPr>
              <a:t>aravnost</a:t>
            </a:r>
          </a:p>
          <a:p>
            <a:r>
              <a:rPr lang="sl-SI" b="1" dirty="0" smtClean="0">
                <a:solidFill>
                  <a:srgbClr val="FFFF00"/>
                </a:solidFill>
              </a:rPr>
              <a:t>   (naris N)</a:t>
            </a:r>
            <a:endParaRPr lang="sl-SI" b="1" dirty="0">
              <a:solidFill>
                <a:srgbClr val="FFFF00"/>
              </a:solidFill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6313703" y="1504059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z </a:t>
            </a:r>
            <a:r>
              <a:rPr lang="sl-SI" b="1" dirty="0" smtClean="0">
                <a:solidFill>
                  <a:srgbClr val="FF0000"/>
                </a:solidFill>
              </a:rPr>
              <a:t>vrha (tloris T)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92157" y="314948"/>
            <a:ext cx="1069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Na listu si pripravimo prostor za risanje vseh treh pogledov. Osi x, y in z upodobimo s pravokotnima premicama (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debeli polni črti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2B svinčnik). Tanjše vzporednice so 10 mm oddaljene od vseh treh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predstavljajo pomožne črte, ob katere umestimo posamezne poglede (HB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svinčnik) 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45" y="2039970"/>
            <a:ext cx="5820453" cy="4561977"/>
          </a:xfrm>
          <a:prstGeom prst="rect">
            <a:avLst/>
          </a:prstGeom>
        </p:spPr>
      </p:pic>
      <p:pic>
        <p:nvPicPr>
          <p:cNvPr id="4" name="Picture 6" descr="pra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r="5965" b="5547"/>
          <a:stretch/>
        </p:blipFill>
        <p:spPr bwMode="auto">
          <a:xfrm>
            <a:off x="9135941" y="2812199"/>
            <a:ext cx="285576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771335" y="2391508"/>
            <a:ext cx="81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909667" y="5645053"/>
            <a:ext cx="81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292244" y="2442867"/>
            <a:ext cx="81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499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492157" y="314948"/>
            <a:ext cx="1069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Začnemo s pogledom naravnost, torej z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narisom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Katere podatke o predmetu vidimo v tem pogledu? </a:t>
            </a:r>
            <a:endParaRPr lang="sl-SI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60080" y="2075549"/>
            <a:ext cx="3934116" cy="3295820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7" y="2075549"/>
            <a:ext cx="3934113" cy="3295820"/>
          </a:xfrm>
          <a:prstGeom prst="rect">
            <a:avLst/>
          </a:prstGeom>
        </p:spPr>
      </p:pic>
      <p:sp>
        <p:nvSpPr>
          <p:cNvPr id="6" name="Desno ukrivljena puščica 5"/>
          <p:cNvSpPr/>
          <p:nvPr/>
        </p:nvSpPr>
        <p:spPr>
          <a:xfrm rot="16357045">
            <a:off x="5792800" y="2293378"/>
            <a:ext cx="900753" cy="43776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2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36" y="1999967"/>
            <a:ext cx="5128711" cy="426113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492157" y="314948"/>
            <a:ext cx="1069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Naris: merjenje začnemo v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presečišču zgornje vodoravne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 navpične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pomožne črte. Najprej odmerimo in zarišemo obe dolžini.</a:t>
            </a:r>
            <a:endParaRPr lang="sl-SI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b="9829"/>
          <a:stretch/>
        </p:blipFill>
        <p:spPr>
          <a:xfrm>
            <a:off x="7220244" y="2020292"/>
            <a:ext cx="4713467" cy="432569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363372" y="4356496"/>
            <a:ext cx="173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mm</a:t>
            </a:r>
            <a:endParaRPr lang="sl-SI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330740" y="4453027"/>
            <a:ext cx="996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mm</a:t>
            </a:r>
            <a:endParaRPr lang="sl-SI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/>
          <p:nvPr/>
        </p:nvPicPr>
        <p:blipFill>
          <a:blip r:embed="rId4"/>
          <a:stretch>
            <a:fillRect/>
          </a:stretch>
        </p:blipFill>
        <p:spPr>
          <a:xfrm>
            <a:off x="5136855" y="1266698"/>
            <a:ext cx="2370603" cy="2123616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280160" y="2344628"/>
            <a:ext cx="81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7753963" y="2529294"/>
            <a:ext cx="81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</a:t>
            </a:r>
            <a:endParaRPr lang="sl-SI" dirty="0"/>
          </a:p>
        </p:txBody>
      </p:sp>
      <p:sp>
        <p:nvSpPr>
          <p:cNvPr id="11" name="Desna puščica 10"/>
          <p:cNvSpPr/>
          <p:nvPr/>
        </p:nvSpPr>
        <p:spPr>
          <a:xfrm>
            <a:off x="6322156" y="4009779"/>
            <a:ext cx="618979" cy="34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5458265" y="1145945"/>
            <a:ext cx="1674055" cy="733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518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15902" y="585540"/>
            <a:ext cx="94628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Skozi narisani točki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narišemo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pravokotnici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Ker bo dolžina</a:t>
            </a:r>
          </a:p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enaka tudi v tlorisu, narišemo pravokotnice tudi v prostor za tloris.</a:t>
            </a:r>
            <a:endParaRPr lang="sl-SI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091" y="1873637"/>
            <a:ext cx="4304641" cy="419685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25" y="1873637"/>
            <a:ext cx="5296929" cy="402072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434905" y="2011680"/>
            <a:ext cx="32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503071" y="535372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esna puščica 6"/>
          <p:cNvSpPr/>
          <p:nvPr/>
        </p:nvSpPr>
        <p:spPr>
          <a:xfrm>
            <a:off x="6028346" y="3972065"/>
            <a:ext cx="618979" cy="34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16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87" y="2370709"/>
            <a:ext cx="3653889" cy="399859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731309" y="610369"/>
            <a:ext cx="1069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Nadaljujemo v istem presečišču pomožnih črt kot prej. Tokrat odmerimo</a:t>
            </a:r>
          </a:p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zarišemo obe višini.</a:t>
            </a:r>
            <a:endParaRPr lang="sl-SI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74853" y="1308901"/>
            <a:ext cx="2370603" cy="21236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633" y="2270357"/>
            <a:ext cx="3958956" cy="4199297"/>
          </a:xfrm>
          <a:prstGeom prst="rect">
            <a:avLst/>
          </a:prstGeom>
        </p:spPr>
      </p:pic>
      <p:sp>
        <p:nvSpPr>
          <p:cNvPr id="6" name="Desna puščica 5"/>
          <p:cNvSpPr/>
          <p:nvPr/>
        </p:nvSpPr>
        <p:spPr>
          <a:xfrm>
            <a:off x="6028346" y="3972065"/>
            <a:ext cx="618979" cy="34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 rot="16200000">
            <a:off x="4939064" y="2575688"/>
            <a:ext cx="1292620" cy="421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 rot="16200000">
            <a:off x="6823423" y="2195137"/>
            <a:ext cx="1326808" cy="733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 rot="16200000">
            <a:off x="3161813" y="3704552"/>
            <a:ext cx="106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mm</a:t>
            </a:r>
            <a:endParaRPr lang="sl-SI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 rot="16200000">
            <a:off x="9908734" y="3683730"/>
            <a:ext cx="92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mm</a:t>
            </a:r>
            <a:endParaRPr lang="sl-S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09437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334</TotalTime>
  <Words>515</Words>
  <Application>Microsoft Office PowerPoint</Application>
  <PresentationFormat>Širokozaslonsko</PresentationFormat>
  <Paragraphs>53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Šelest</vt:lpstr>
      <vt:lpstr>Predmet v pravokotni projekciji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Predmet v pravokotni projekciji</dc:title>
  <dc:creator>BarbaraA</dc:creator>
  <cp:lastModifiedBy>BarbaraA</cp:lastModifiedBy>
  <cp:revision>27</cp:revision>
  <dcterms:created xsi:type="dcterms:W3CDTF">2020-10-22T12:31:42Z</dcterms:created>
  <dcterms:modified xsi:type="dcterms:W3CDTF">2020-12-08T19:53:54Z</dcterms:modified>
</cp:coreProperties>
</file>