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5" r:id="rId6"/>
    <p:sldId id="260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Lastnosti papirnih gradiv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Raztezanje </a:t>
            </a:r>
            <a:r>
              <a:rPr lang="sl-SI" dirty="0"/>
              <a:t>in </a:t>
            </a:r>
            <a:r>
              <a:rPr lang="sl-SI" dirty="0" smtClean="0"/>
              <a:t>krčenje, smer vlaken papirja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9" y="1703327"/>
            <a:ext cx="2442542" cy="16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891540" y="934745"/>
            <a:ext cx="10194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 smtClean="0"/>
          </a:p>
          <a:p>
            <a:r>
              <a:rPr lang="sl-SI" sz="2400" b="1" dirty="0" smtClean="0">
                <a:solidFill>
                  <a:srgbClr val="FF0000"/>
                </a:solidFill>
              </a:rPr>
              <a:t>Zadnji poskus naloge 6 opravite le v primeru, da vam to dovolijo starši in da ga opravite skupaj (nevarnost požara!)</a:t>
            </a: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dirty="0"/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277820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66253" y="696206"/>
            <a:ext cx="101944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4</a:t>
            </a:r>
            <a:r>
              <a:rPr lang="sl-SI" sz="2400" dirty="0"/>
              <a:t>. naloga</a:t>
            </a:r>
            <a:r>
              <a:rPr lang="sl-SI" sz="2400" dirty="0" smtClean="0"/>
              <a:t>:</a:t>
            </a:r>
          </a:p>
          <a:p>
            <a:r>
              <a:rPr lang="sl-SI" sz="2400" dirty="0" smtClean="0"/>
              <a:t>Preveri trditev: pri lepljenju dveh lepljencev moramo </a:t>
            </a:r>
            <a:r>
              <a:rPr lang="sl-SI" sz="2400" dirty="0"/>
              <a:t>upoštevati smeri vlaken v posameznem </a:t>
            </a:r>
            <a:r>
              <a:rPr lang="sl-SI" sz="2400" dirty="0" smtClean="0"/>
              <a:t>materialu.</a:t>
            </a:r>
          </a:p>
          <a:p>
            <a:endParaRPr lang="sl-SI" sz="2400" dirty="0"/>
          </a:p>
          <a:p>
            <a:r>
              <a:rPr lang="sl-SI" sz="2400" dirty="0" smtClean="0"/>
              <a:t>Iz istega vzorca papirja, ki mu pred rezanjem določite smer vlaken, izrežite štiri enako velike kvadrate (npr. 4 cm x 4 cm). </a:t>
            </a:r>
          </a:p>
          <a:p>
            <a:r>
              <a:rPr lang="sl-SI" sz="2400" dirty="0" smtClean="0"/>
              <a:t>Dva kvadrata zlepite skupaj tako, da bosta obrnjena v isti smeri vlaken, druga dva kvadrata pa tako, da bosta njuni smeri vlaken pravokotni druga na drugo.</a:t>
            </a:r>
          </a:p>
          <a:p>
            <a:r>
              <a:rPr lang="sl-SI" sz="2400" dirty="0" smtClean="0"/>
              <a:t>Kaj ugotovite?</a:t>
            </a:r>
          </a:p>
          <a:p>
            <a:endParaRPr lang="sl-SI" sz="2400" dirty="0"/>
          </a:p>
          <a:p>
            <a:r>
              <a:rPr lang="sl-SI" sz="2400" b="1" dirty="0" smtClean="0"/>
              <a:t>NE POZABITE: vse fotografije poskusov oddajte </a:t>
            </a:r>
            <a:r>
              <a:rPr lang="sl-SI" sz="2400" b="1" dirty="0"/>
              <a:t>v spletno učilnico kot dokaz opravljenega dela.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335333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27997" y="342109"/>
            <a:ext cx="1029895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Prejšnjo uro smo opazovali vidne lastnosti papirnih vzorcev, to uro pa se bomo osredotočili na raztezanje in krčenje papirja.</a:t>
            </a:r>
          </a:p>
          <a:p>
            <a:endParaRPr lang="sl-SI" sz="2400" dirty="0"/>
          </a:p>
          <a:p>
            <a:r>
              <a:rPr lang="sl-SI" sz="2400" dirty="0" smtClean="0"/>
              <a:t>Premislite…. </a:t>
            </a:r>
          </a:p>
          <a:p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 smtClean="0"/>
              <a:t>kaj se zgodi s papirnatim prtičkom, če si vanj obrišemo mokre roke?</a:t>
            </a:r>
          </a:p>
          <a:p>
            <a:pPr marL="342900" indent="-342900">
              <a:buFontTx/>
              <a:buChar char="-"/>
            </a:pPr>
            <a:endParaRPr lang="sl-SI" sz="2400" dirty="0" smtClean="0"/>
          </a:p>
          <a:p>
            <a:pPr marL="342900" indent="-342900">
              <a:buFontTx/>
              <a:buChar char="-"/>
            </a:pPr>
            <a:r>
              <a:rPr lang="sl-SI" sz="2400" dirty="0" smtClean="0"/>
              <a:t>kaj se zgodi z risalnim listom, ko ga v celoti na hitro prebarvamo z vodenimi barvami ?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 smtClean="0"/>
              <a:t>kaj se zgodi, če na papir nanesemo lepilo, ki vsebuje vodo, npr. </a:t>
            </a:r>
            <a:r>
              <a:rPr lang="sl-SI" sz="2400" dirty="0" err="1" smtClean="0"/>
              <a:t>Mekol</a:t>
            </a:r>
            <a:r>
              <a:rPr lang="sl-SI" sz="2400" dirty="0" smtClean="0"/>
              <a:t> ? 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 smtClean="0"/>
              <a:t>ste doma kdaj skupaj s hlačami oprali tudi bankovec, ki ste ga pozabili odstraniti iz žepa? Kaj se je zgodilo z njim?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213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27997" y="792682"/>
            <a:ext cx="100206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Lastnost vpijanja vlage se imenuje </a:t>
            </a:r>
            <a:r>
              <a:rPr lang="sl-SI" sz="2400" b="1" dirty="0"/>
              <a:t>higroskopičnost</a:t>
            </a:r>
            <a:r>
              <a:rPr lang="sl-SI" sz="2400" dirty="0"/>
              <a:t>. To lastnost ima tudi papir zaradi rastlinskih in ostalih snovi, </a:t>
            </a:r>
            <a:r>
              <a:rPr lang="sl-SI" sz="2400" dirty="0" smtClean="0"/>
              <a:t>ki ga </a:t>
            </a:r>
            <a:r>
              <a:rPr lang="sl-SI" sz="2400" dirty="0"/>
              <a:t>sestavljajo. Čim bolj so vlakna olesenela, tem večja je higroskopičnost papirja. </a:t>
            </a:r>
            <a:endParaRPr lang="sl-SI" sz="2400" dirty="0" smtClean="0"/>
          </a:p>
          <a:p>
            <a:endParaRPr lang="sl-SI" sz="2400" b="1" dirty="0"/>
          </a:p>
          <a:p>
            <a:r>
              <a:rPr lang="sl-SI" sz="2400" b="1" i="1" dirty="0" smtClean="0"/>
              <a:t>Raztezanje</a:t>
            </a:r>
            <a:r>
              <a:rPr lang="sl-SI" sz="2400" dirty="0" smtClean="0"/>
              <a:t> </a:t>
            </a:r>
            <a:r>
              <a:rPr lang="sl-SI" sz="2400" i="1" dirty="0" smtClean="0"/>
              <a:t>papirja</a:t>
            </a:r>
            <a:r>
              <a:rPr lang="sl-SI" sz="2400" dirty="0" smtClean="0"/>
              <a:t> </a:t>
            </a:r>
            <a:r>
              <a:rPr lang="sl-SI" sz="2400" dirty="0"/>
              <a:t>opazimo, če ga </a:t>
            </a:r>
            <a:r>
              <a:rPr lang="sl-SI" sz="2400" b="1" dirty="0" smtClean="0"/>
              <a:t>omočimo, krčenje</a:t>
            </a:r>
            <a:r>
              <a:rPr lang="sl-SI" sz="2400" dirty="0" smtClean="0"/>
              <a:t> pa takrat, ko ga </a:t>
            </a:r>
            <a:r>
              <a:rPr lang="sl-SI" sz="2400" b="1" dirty="0" smtClean="0"/>
              <a:t>sušimo</a:t>
            </a:r>
            <a:r>
              <a:rPr lang="sl-SI" sz="2400" dirty="0" smtClean="0"/>
              <a:t>. </a:t>
            </a:r>
            <a:r>
              <a:rPr lang="sl-SI" sz="2400" dirty="0"/>
              <a:t>Ta lastnost se najbolj pokaže pri obdelavah, ko </a:t>
            </a:r>
            <a:r>
              <a:rPr lang="sl-SI" sz="2400" i="1" dirty="0"/>
              <a:t>papir</a:t>
            </a:r>
            <a:r>
              <a:rPr lang="sl-SI" sz="2400" dirty="0"/>
              <a:t> močimo z barvami in lepili. </a:t>
            </a:r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/>
              <a:t>Močno klejen in zglajen papir </a:t>
            </a:r>
            <a:r>
              <a:rPr lang="sl-SI" sz="2400" dirty="0" smtClean="0"/>
              <a:t>se manj razteza in krči. 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6742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922" y="1592214"/>
            <a:ext cx="4453425" cy="316388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15" y="3017782"/>
            <a:ext cx="6315075" cy="347662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390115" y="99204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smtClean="0"/>
              <a:t>Ponovimo: V </a:t>
            </a:r>
            <a:r>
              <a:rPr lang="sl-SI" sz="2400" dirty="0"/>
              <a:t>mokrem delu papirnega stroja, ko se začne oblikovati papirni </a:t>
            </a:r>
            <a:r>
              <a:rPr lang="sl-SI" sz="2400" dirty="0" smtClean="0"/>
              <a:t>trak, </a:t>
            </a:r>
            <a:r>
              <a:rPr lang="sl-SI" sz="2400" dirty="0"/>
              <a:t>se zaradi tresenja sita </a:t>
            </a:r>
            <a:r>
              <a:rPr lang="sl-SI" sz="2400" dirty="0" smtClean="0"/>
              <a:t>večina </a:t>
            </a:r>
            <a:r>
              <a:rPr lang="sl-SI" sz="2400" dirty="0"/>
              <a:t>vlaken </a:t>
            </a:r>
            <a:r>
              <a:rPr lang="sl-SI" sz="2400" dirty="0" smtClean="0"/>
              <a:t>v </a:t>
            </a:r>
            <a:r>
              <a:rPr lang="sl-SI" sz="2400" dirty="0"/>
              <a:t>tekoči papirni kaši </a:t>
            </a:r>
            <a:r>
              <a:rPr lang="sl-SI" sz="2400" dirty="0" smtClean="0"/>
              <a:t>poravna </a:t>
            </a:r>
            <a:r>
              <a:rPr lang="sl-SI" sz="2400" dirty="0"/>
              <a:t>v </a:t>
            </a:r>
            <a:r>
              <a:rPr lang="sl-SI" sz="2400" b="1" dirty="0" smtClean="0"/>
              <a:t>isti</a:t>
            </a:r>
            <a:r>
              <a:rPr lang="sl-SI" sz="2400" dirty="0" smtClean="0"/>
              <a:t> </a:t>
            </a:r>
            <a:r>
              <a:rPr lang="sl-SI" sz="2400" b="1" dirty="0" smtClean="0"/>
              <a:t>smeri – v smeri </a:t>
            </a:r>
            <a:r>
              <a:rPr lang="sl-SI" sz="2400" b="1" dirty="0"/>
              <a:t>teka</a:t>
            </a:r>
            <a:r>
              <a:rPr lang="sl-SI" sz="2400" dirty="0"/>
              <a:t> papirnega traku. 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5479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79505" y="775719"/>
            <a:ext cx="99064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Ta </a:t>
            </a:r>
            <a:r>
              <a:rPr lang="sl-SI" sz="2400" b="1" dirty="0" smtClean="0"/>
              <a:t>usmerjenost vlaken </a:t>
            </a:r>
            <a:r>
              <a:rPr lang="sl-SI" sz="2400" dirty="0"/>
              <a:t>vpliva na mehanske lastnosti </a:t>
            </a:r>
            <a:r>
              <a:rPr lang="sl-SI" sz="2400" dirty="0" smtClean="0"/>
              <a:t>papirja, zato jo moramo upoštevati pri tiskanju, upogibanju in lepljenju. </a:t>
            </a:r>
          </a:p>
          <a:p>
            <a:r>
              <a:rPr lang="sl-SI" sz="2400" dirty="0" smtClean="0"/>
              <a:t>Za poskuse lahko uporabiš časopisni ali pisarniški papir, lahko pa kar list iz kakšnega starega zvezka.</a:t>
            </a:r>
          </a:p>
          <a:p>
            <a:endParaRPr lang="sl-SI" sz="2400" dirty="0"/>
          </a:p>
          <a:p>
            <a:r>
              <a:rPr lang="sl-SI" sz="2400" b="1" dirty="0" smtClean="0"/>
              <a:t>Vse poskuse s telefonom obvezno poslikajte in fotografije oddajte v spletno učilnico kot dokaz opravljenega dela.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7462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66253" y="696206"/>
            <a:ext cx="99064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1. naloga:</a:t>
            </a:r>
          </a:p>
          <a:p>
            <a:r>
              <a:rPr lang="sl-SI" sz="2400" b="1" dirty="0" smtClean="0"/>
              <a:t>Smer teka vlaken</a:t>
            </a:r>
            <a:r>
              <a:rPr lang="sl-SI" sz="2400" dirty="0"/>
              <a:t> ugotovite </a:t>
            </a:r>
            <a:r>
              <a:rPr lang="sl-SI" sz="2400" dirty="0" smtClean="0"/>
              <a:t>na tri načine</a:t>
            </a:r>
            <a:r>
              <a:rPr lang="sl-SI" sz="2400" b="1" dirty="0" smtClean="0"/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dirty="0"/>
              <a:t>TEST TRGANJA</a:t>
            </a:r>
            <a:r>
              <a:rPr lang="sl-SI" sz="2400" dirty="0" smtClean="0"/>
              <a:t> papirja - ko </a:t>
            </a:r>
            <a:r>
              <a:rPr lang="sl-SI" sz="2400" dirty="0"/>
              <a:t>papir strgate vzdolž smeri teka vlaken, je trganje lažje in ravno. Ko papir strgate prečno na smer vlaken, je le-to težje in raztrganina ni ravna.</a:t>
            </a:r>
            <a:r>
              <a:rPr lang="sl-SI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dirty="0"/>
              <a:t>TEST VLAGE </a:t>
            </a:r>
            <a:r>
              <a:rPr lang="sl-SI" sz="2400" b="1" dirty="0" smtClean="0"/>
              <a:t>- </a:t>
            </a:r>
            <a:r>
              <a:rPr lang="sl-SI" sz="2400" dirty="0" smtClean="0"/>
              <a:t>dodajte </a:t>
            </a:r>
            <a:r>
              <a:rPr lang="sl-SI" sz="2400" dirty="0"/>
              <a:t>nekaj kapljic vode na list papirja. Le ta se bo vedno zvil oziroma upognil vzdolž smeri teka vlaken.</a:t>
            </a:r>
            <a:endParaRPr lang="sl-SI" sz="2400" b="1" dirty="0" smtClean="0"/>
          </a:p>
          <a:p>
            <a:endParaRPr lang="sl-SI" sz="2400" b="1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45" y="2634699"/>
            <a:ext cx="2167608" cy="15264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43" y="5285701"/>
            <a:ext cx="2125814" cy="14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66253" y="696206"/>
            <a:ext cx="99064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dirty="0"/>
              <a:t>TEST </a:t>
            </a:r>
            <a:r>
              <a:rPr lang="sl-SI" sz="2400" b="1" dirty="0" smtClean="0"/>
              <a:t>NOHTOV - </a:t>
            </a:r>
            <a:r>
              <a:rPr lang="sl-SI" sz="2400" dirty="0" smtClean="0"/>
              <a:t>ko </a:t>
            </a:r>
            <a:r>
              <a:rPr lang="sl-SI" sz="2400" dirty="0"/>
              <a:t>potegnete po robu papirja z nohti palca in kazalca, se pojavijo valovi. Ti valovi so bolj izraziti prečno na smer teka vlaken.</a:t>
            </a:r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r>
              <a:rPr lang="sl-SI" sz="2400" dirty="0" smtClean="0"/>
              <a:t>V delovnem zvezku na strani 11 opravite prvi eksperiment pri nalogi 6 in poiščite ustrezen odgovor glede na rezultate poskusa.</a:t>
            </a:r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106" y="2186609"/>
            <a:ext cx="2575893" cy="16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5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66254" y="696206"/>
            <a:ext cx="9902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2. naloga:</a:t>
            </a:r>
          </a:p>
          <a:p>
            <a:r>
              <a:rPr lang="sl-SI" sz="2400" dirty="0" smtClean="0"/>
              <a:t>Z namakanjem </a:t>
            </a:r>
            <a:r>
              <a:rPr lang="sl-SI" sz="2400" dirty="0"/>
              <a:t>papirja </a:t>
            </a:r>
            <a:r>
              <a:rPr lang="sl-SI" sz="2400" dirty="0" smtClean="0"/>
              <a:t>preverite trditev: raztezanje v prečni </a:t>
            </a:r>
            <a:r>
              <a:rPr lang="sl-SI" sz="2400" dirty="0"/>
              <a:t>smeri </a:t>
            </a:r>
            <a:r>
              <a:rPr lang="sl-SI" sz="2400" dirty="0" smtClean="0"/>
              <a:t>teka vlaken je večje.</a:t>
            </a:r>
          </a:p>
          <a:p>
            <a:endParaRPr lang="sl-SI" sz="2400" dirty="0" smtClean="0"/>
          </a:p>
          <a:p>
            <a:r>
              <a:rPr lang="sl-SI" sz="2400" dirty="0" smtClean="0"/>
              <a:t>V delovnem zvezku na strani 12 opravite drugi eksperiment naloge 6 in poiščite ustrezen odgovor glede na rezultate poskusa.</a:t>
            </a:r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260470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66253" y="696206"/>
            <a:ext cx="9624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3. naloga:</a:t>
            </a:r>
          </a:p>
          <a:p>
            <a:r>
              <a:rPr lang="sl-SI" sz="2400" dirty="0" smtClean="0"/>
              <a:t>Za ta poskus potrebujete svečo, s katero boste z drgnjenjem po papirju nanesli parafin samo po eni strani papirja. </a:t>
            </a:r>
          </a:p>
          <a:p>
            <a:endParaRPr lang="sl-SI" sz="2400" dirty="0" smtClean="0"/>
          </a:p>
          <a:p>
            <a:r>
              <a:rPr lang="sl-SI" sz="2400" dirty="0" smtClean="0"/>
              <a:t>V delovnem zvezku na strani 12 opravite tretji eksperiment naloge 6 in poiščite ustrezen odgovor glede na rezultate poskusa.</a:t>
            </a:r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3627125870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557</Words>
  <Application>Microsoft Office PowerPoint</Application>
  <PresentationFormat>Širokozaslonsko</PresentationFormat>
  <Paragraphs>65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Šelest</vt:lpstr>
      <vt:lpstr>Lastnosti papirnih gradiv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Lastnosti papirnih gradiv</dc:title>
  <dc:creator>BarbaraA</dc:creator>
  <cp:lastModifiedBy>BarbaraA</cp:lastModifiedBy>
  <cp:revision>15</cp:revision>
  <dcterms:created xsi:type="dcterms:W3CDTF">2020-12-06T22:01:52Z</dcterms:created>
  <dcterms:modified xsi:type="dcterms:W3CDTF">2020-12-07T00:23:35Z</dcterms:modified>
</cp:coreProperties>
</file>