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8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31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25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21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16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6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50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06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27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63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7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EAB3FE-05EA-415B-AAEF-399981CB031E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19CC10-1DE6-46A3-86BF-9D5145BEE2DD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Izometrična projekcija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Prostorski kot in kvader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839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34" y="1598815"/>
            <a:ext cx="7149125" cy="382108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57200" y="457199"/>
            <a:ext cx="113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11. S šestilom nanesemo dolžino na os x.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200" y="457199"/>
            <a:ext cx="113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12. Na os y nanesemo širino.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68" y="1579418"/>
            <a:ext cx="6947967" cy="35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200" y="457199"/>
            <a:ext cx="1132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13. Najprej narišemo spodnjo ploskev kvadra. To lahko naredimo na dva načina: </a:t>
            </a:r>
          </a:p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  s šestilom …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4" y="1412888"/>
            <a:ext cx="4493823" cy="23029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27" y="2848275"/>
            <a:ext cx="2931968" cy="2368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861" y="2856595"/>
            <a:ext cx="2810967" cy="2403158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030579" y="2354833"/>
            <a:ext cx="5149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… ali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z risanjem </a:t>
            </a:r>
            <a:r>
              <a:rPr lang="sl-SI" sz="2400" u="sng" dirty="0" smtClean="0">
                <a:solidFill>
                  <a:srgbClr val="FF0000"/>
                </a:solidFill>
              </a:rPr>
              <a:t>vzporednic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z osjo </a:t>
            </a:r>
            <a:r>
              <a:rPr lang="sl-SI" sz="2400" b="1" dirty="0" smtClean="0">
                <a:solidFill>
                  <a:srgbClr val="FF0000"/>
                </a:solidFill>
              </a:rPr>
              <a:t>x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sl-SI" sz="2400" b="1" dirty="0" smtClean="0">
                <a:solidFill>
                  <a:srgbClr val="FF0000"/>
                </a:solidFill>
              </a:rPr>
              <a:t>y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8683986" y="3874250"/>
            <a:ext cx="440573" cy="316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65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200" y="457199"/>
            <a:ext cx="1132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14. Ugotovimo, da se nam je spodnja ploskev kvadra, ki je sicer pravokotnik, pri risanju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  popačila v paralelogram. 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56" y="1606781"/>
            <a:ext cx="5180215" cy="3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200" y="457199"/>
            <a:ext cx="1132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15. Skozi oglišča paralelograma narišemo </a:t>
            </a:r>
            <a:r>
              <a:rPr lang="sl-SI" sz="2400" u="sng" dirty="0" smtClean="0">
                <a:solidFill>
                  <a:srgbClr val="FF0000"/>
                </a:solidFill>
              </a:rPr>
              <a:t>vzporednice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z osjo </a:t>
            </a:r>
            <a:r>
              <a:rPr lang="sl-SI" sz="2400" b="1" dirty="0" smtClean="0">
                <a:solidFill>
                  <a:srgbClr val="FF0000"/>
                </a:solidFill>
              </a:rPr>
              <a:t>z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(lahko pa si pomagamo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  tudi tako, da </a:t>
            </a:r>
            <a:r>
              <a:rPr lang="sl-SI" sz="2400" dirty="0" smtClean="0">
                <a:solidFill>
                  <a:srgbClr val="FF0000"/>
                </a:solidFill>
              </a:rPr>
              <a:t>na horizont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narišemo </a:t>
            </a:r>
            <a:r>
              <a:rPr lang="sl-SI" sz="2400" u="sng" dirty="0" smtClean="0">
                <a:solidFill>
                  <a:srgbClr val="FF0000"/>
                </a:solidFill>
              </a:rPr>
              <a:t>pravokotnice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6" y="2293758"/>
            <a:ext cx="2974108" cy="21075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95" y="2109992"/>
            <a:ext cx="3407358" cy="24750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66" y="2092025"/>
            <a:ext cx="3148121" cy="2361091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3520842" y="3038880"/>
            <a:ext cx="440573" cy="316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7827133" y="3038880"/>
            <a:ext cx="440573" cy="316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793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75" y="1322417"/>
            <a:ext cx="5777519" cy="457051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94768" y="241068"/>
            <a:ext cx="113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16. V šestilo odmerimo višino kvadra, ki jo nanesemo na vse štiri navpične premice.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751" y="954837"/>
            <a:ext cx="1437002" cy="10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06" y="1186395"/>
            <a:ext cx="2541522" cy="244073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94767" y="241068"/>
            <a:ext cx="1187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17. Tako nastala zgornja oglišča kvadra povežemo v zgornjo ploskev našega kvadra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  (spet dobimo paralelogram). 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07" y="2984969"/>
            <a:ext cx="2673754" cy="27593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906" y="1311753"/>
            <a:ext cx="2665928" cy="25652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715" y="3627132"/>
            <a:ext cx="2604559" cy="2318749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 rot="1218103">
            <a:off x="2517674" y="3343030"/>
            <a:ext cx="407324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1837746">
            <a:off x="8680802" y="3713498"/>
            <a:ext cx="407324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 rot="20139896">
            <a:off x="5536527" y="3038305"/>
            <a:ext cx="407324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95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4767" y="241068"/>
            <a:ext cx="1187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18. V nastali množici črt ne opazimo kvadra, zato njegove vidne robove prevlečemo z debelo polno črto (svinčnik 2B), nevidne pa spremenimo v črtkane (pomagamo si lahko z radirko).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95" y="1418966"/>
            <a:ext cx="4222432" cy="3608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576" y="1418966"/>
            <a:ext cx="4966648" cy="3759864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5524241" y="3174207"/>
            <a:ext cx="407324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83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4767" y="241068"/>
            <a:ext cx="118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19. Pomembno:</a:t>
            </a:r>
          </a:p>
          <a:p>
            <a:pPr marL="342900" indent="-342900">
              <a:buFontTx/>
              <a:buChar char="-"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Tanke polne črte rišemo rahlo, da ne motijo končnega izgleda slike.</a:t>
            </a:r>
          </a:p>
          <a:p>
            <a:pPr marL="342900" indent="-342900">
              <a:buFontTx/>
              <a:buChar char="-"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Če smo pri risanju vseeno preveč pritiskali, moramo na koncu pomožne črte zradirati.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8" y="1701599"/>
            <a:ext cx="4966648" cy="37598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82" y="1701599"/>
            <a:ext cx="5098648" cy="35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89957" y="482138"/>
            <a:ext cx="10773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Napišemo naslov in s tanko polno črto (HB svinčnik) narišemo vodoravno premico,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  ki jo poimenujemo </a:t>
            </a:r>
            <a:r>
              <a:rPr lang="sl-SI" sz="2400" dirty="0" smtClean="0">
                <a:solidFill>
                  <a:srgbClr val="FF0000"/>
                </a:solidFill>
              </a:rPr>
              <a:t>horizont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57" y="1699346"/>
            <a:ext cx="6286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37" y="1611024"/>
            <a:ext cx="6383644" cy="438245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89957" y="482138"/>
            <a:ext cx="90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2. Označimo točko, ki bo </a:t>
            </a:r>
            <a:r>
              <a:rPr lang="sl-SI" sz="2400" dirty="0" smtClean="0">
                <a:solidFill>
                  <a:srgbClr val="FF0000"/>
                </a:solidFill>
              </a:rPr>
              <a:t>izhodišče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prostorskega kota.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3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314" y="2124245"/>
            <a:ext cx="5720802" cy="393006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89957" y="482138"/>
            <a:ext cx="1104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3. Skozi točko narišemo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na horizont pravokotno daljico navzgor, ki bo predstavljala </a:t>
            </a:r>
            <a:r>
              <a:rPr lang="sl-SI" sz="2400" dirty="0" smtClean="0">
                <a:solidFill>
                  <a:srgbClr val="FF0000"/>
                </a:solidFill>
              </a:rPr>
              <a:t>os z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Rišemo s tanko polno črto, ne pritiskamo preveč!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7948"/>
          <a:stretch/>
        </p:blipFill>
        <p:spPr>
          <a:xfrm>
            <a:off x="2919673" y="2152995"/>
            <a:ext cx="5921855" cy="364928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89957" y="482138"/>
            <a:ext cx="1069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sl-SI" sz="2400" dirty="0" err="1" smtClean="0">
                <a:solidFill>
                  <a:schemeClr val="accent1">
                    <a:lumMod val="75000"/>
                  </a:schemeClr>
                </a:solidFill>
              </a:rPr>
              <a:t>Geotrikotnik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poravnamo z izhodiščem pod horizontom in odmerimo na obeh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straneh kot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sl-SI" sz="2400" baseline="3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6102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7525"/>
          <a:stretch/>
        </p:blipFill>
        <p:spPr>
          <a:xfrm>
            <a:off x="2779742" y="2019993"/>
            <a:ext cx="5756449" cy="339990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57200" y="457199"/>
            <a:ext cx="113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5. Povežemo točko z izhodiščem in dobimo </a:t>
            </a:r>
            <a:r>
              <a:rPr lang="sl-SI" sz="2400" dirty="0" smtClean="0">
                <a:solidFill>
                  <a:srgbClr val="FF0000"/>
                </a:solidFill>
              </a:rPr>
              <a:t>os </a:t>
            </a:r>
            <a:r>
              <a:rPr lang="sl-SI" sz="2400" dirty="0" smtClean="0">
                <a:solidFill>
                  <a:srgbClr val="FF0000"/>
                </a:solidFill>
              </a:rPr>
              <a:t>x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, na katero nanašamo </a:t>
            </a:r>
            <a:r>
              <a:rPr lang="sl-SI" sz="2400" dirty="0" smtClean="0">
                <a:solidFill>
                  <a:srgbClr val="FF0000"/>
                </a:solidFill>
              </a:rPr>
              <a:t>dolžino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predmeta.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7749"/>
          <a:stretch/>
        </p:blipFill>
        <p:spPr>
          <a:xfrm>
            <a:off x="2885035" y="1953490"/>
            <a:ext cx="6250652" cy="355159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57200" y="457199"/>
            <a:ext cx="1132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6. Povežemo še desno točko z izhodiščem in dobimo </a:t>
            </a:r>
            <a:r>
              <a:rPr lang="sl-SI" sz="2400" dirty="0" smtClean="0">
                <a:solidFill>
                  <a:srgbClr val="FF0000"/>
                </a:solidFill>
              </a:rPr>
              <a:t>os </a:t>
            </a:r>
            <a:r>
              <a:rPr lang="sl-SI" sz="2400" dirty="0" smtClean="0">
                <a:solidFill>
                  <a:srgbClr val="FF0000"/>
                </a:solidFill>
              </a:rPr>
              <a:t>y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, na katero nanašamo </a:t>
            </a:r>
            <a:r>
              <a:rPr lang="sl-SI" sz="2400" dirty="0" smtClean="0">
                <a:solidFill>
                  <a:srgbClr val="FF0000"/>
                </a:solidFill>
              </a:rPr>
              <a:t>širino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predmeta.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1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57200" y="457199"/>
            <a:ext cx="1132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7. Narišemo puščice na konceh vseh treh osi in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zapišemo oznake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Narisali smo </a:t>
            </a:r>
            <a:r>
              <a:rPr lang="sl-SI" sz="2400" dirty="0" smtClean="0">
                <a:solidFill>
                  <a:srgbClr val="FF0000"/>
                </a:solidFill>
              </a:rPr>
              <a:t>prostorski kot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 S tem naredimo iluzijo, da gledamo v prostor, čeprav rišemo na ravnino lista zvezka.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8370"/>
          <a:stretch/>
        </p:blipFill>
        <p:spPr>
          <a:xfrm>
            <a:off x="2780390" y="2394065"/>
            <a:ext cx="6675553" cy="34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200" y="457199"/>
            <a:ext cx="113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10. Zapišemo podatke za kvader, ki bi ga radi narisali (npr. levo zgoraj).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27" y="1546167"/>
            <a:ext cx="6715662" cy="35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38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375</Words>
  <Application>Microsoft Office PowerPoint</Application>
  <PresentationFormat>Širokozaslonsko</PresentationFormat>
  <Paragraphs>32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Retrospektiva</vt:lpstr>
      <vt:lpstr>Izometrična projekcija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Izometrična projekcija</dc:title>
  <dc:creator>BarbaraA</dc:creator>
  <cp:lastModifiedBy>BarbaraA</cp:lastModifiedBy>
  <cp:revision>15</cp:revision>
  <dcterms:created xsi:type="dcterms:W3CDTF">2020-10-20T10:49:07Z</dcterms:created>
  <dcterms:modified xsi:type="dcterms:W3CDTF">2020-10-20T12:48:48Z</dcterms:modified>
</cp:coreProperties>
</file>